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56" r:id="rId2"/>
    <p:sldId id="271" r:id="rId3"/>
    <p:sldId id="272" r:id="rId4"/>
    <p:sldId id="273" r:id="rId5"/>
    <p:sldId id="274" r:id="rId6"/>
    <p:sldId id="275" r:id="rId7"/>
    <p:sldId id="276" r:id="rId8"/>
    <p:sldId id="277" r:id="rId9"/>
    <p:sldId id="278" r:id="rId10"/>
    <p:sldId id="279" r:id="rId11"/>
    <p:sldId id="280" r:id="rId12"/>
    <p:sldId id="281" r:id="rId13"/>
    <p:sldId id="282" r:id="rId14"/>
    <p:sldId id="283" r:id="rId15"/>
    <p:sldId id="28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3639" autoAdjust="0"/>
    <p:restoredTop sz="94660"/>
  </p:normalViewPr>
  <p:slideViewPr>
    <p:cSldViewPr>
      <p:cViewPr>
        <p:scale>
          <a:sx n="66" d="100"/>
          <a:sy n="66" d="100"/>
        </p:scale>
        <p:origin x="-2670" y="-5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AAAC80F-CE16-416E-9BE9-F01146ADD7D9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C1AD81C-755F-484C-A845-305FC8408D7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1AD81C-755F-484C-A845-305FC8408D7B}" type="slidenum">
              <a:rPr lang="en-US" smtClean="0"/>
              <a:pPr/>
              <a:t>14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E8591B7-E777-4378-9677-805B76556BD5}" type="datetimeFigureOut">
              <a:rPr lang="en-US" smtClean="0"/>
              <a:pPr/>
              <a:t>9/12/2019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69C04AC-8FC0-419D-A044-FCCFD1A836A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iYyou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fo’knhdj.k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;k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foLrkj.k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en-US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endParaRPr lang="en-US" sz="2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iYyou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vkSj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Li"Vhdj.k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iYyou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vkSj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O;k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[;k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  <p:sp>
        <p:nvSpPr>
          <p:cNvPr id="6" name="Subtitle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iYyou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vkSj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HkkokFkZ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iYyou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vkSj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vk’k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 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219200" y="533400"/>
            <a:ext cx="7086600" cy="66171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latin typeface="Kruti Dev 010" pitchFamily="2" charset="0"/>
              </a:rPr>
              <a:t>          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dq’ky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foLrkjd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ds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xq.k</a:t>
            </a:r>
            <a:endParaRPr lang="en-US" sz="4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  <a:p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r>
              <a:rPr lang="en-US" sz="2400" dirty="0" err="1" smtClean="0">
                <a:latin typeface="Kruti Dev 010" pitchFamily="2" charset="0"/>
              </a:rPr>
              <a:t>Xkgu</a:t>
            </a:r>
            <a:r>
              <a:rPr lang="en-US" sz="2400" dirty="0" smtClean="0">
                <a:latin typeface="Kruti Dev 010" pitchFamily="2" charset="0"/>
              </a:rPr>
              <a:t> v/;;</a:t>
            </a:r>
            <a:r>
              <a:rPr lang="en-US" sz="2400" dirty="0" err="1" smtClean="0">
                <a:latin typeface="Kruti Dev 010" pitchFamily="2" charset="0"/>
              </a:rPr>
              <a:t>u’khyrk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457200" indent="-457200">
              <a:buAutoNum type="arabicPlain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r>
              <a:rPr lang="en-US" sz="2400" dirty="0" err="1" smtClean="0">
                <a:latin typeface="Kruti Dev 010" pitchFamily="2" charset="0"/>
              </a:rPr>
              <a:t>lw</a:t>
            </a:r>
            <a:r>
              <a:rPr lang="en-US" sz="2400" dirty="0" smtClean="0">
                <a:latin typeface="Kruti Dev 010" pitchFamily="2" charset="0"/>
              </a:rPr>
              <a:t>{e </a:t>
            </a:r>
            <a:r>
              <a:rPr lang="en-US" sz="2400" dirty="0" err="1" smtClean="0">
                <a:latin typeface="Kruti Dev 010" pitchFamily="2" charset="0"/>
              </a:rPr>
              <a:t>fujh</a:t>
            </a:r>
            <a:r>
              <a:rPr lang="en-US" sz="2400" dirty="0" smtClean="0">
                <a:latin typeface="Kruti Dev 010" pitchFamily="2" charset="0"/>
              </a:rPr>
              <a:t>{k.kh </a:t>
            </a:r>
            <a:r>
              <a:rPr lang="en-US" sz="2400" dirty="0" err="1" smtClean="0">
                <a:latin typeface="Kruti Dev 010" pitchFamily="2" charset="0"/>
              </a:rPr>
              <a:t>n`f"V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457200" indent="-457200">
              <a:buAutoNum type="arabicPlain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r>
              <a:rPr lang="en-US" sz="2400" dirty="0" err="1" smtClean="0">
                <a:latin typeface="Kruti Dev 010" pitchFamily="2" charset="0"/>
              </a:rPr>
              <a:t>rkfdZdrk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r>
              <a:rPr lang="en-US" sz="2400" dirty="0" err="1" smtClean="0">
                <a:latin typeface="Kruti Dev 010" pitchFamily="2" charset="0"/>
              </a:rPr>
              <a:t>rVLFkrk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457200" indent="-457200">
              <a:buAutoNum type="arabicPlain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r>
              <a:rPr lang="en-US" sz="2400" dirty="0" err="1" smtClean="0">
                <a:latin typeface="Kruti Dev 010" pitchFamily="2" charset="0"/>
              </a:rPr>
              <a:t>O;k</a:t>
            </a:r>
            <a:r>
              <a:rPr lang="en-US" sz="2400" dirty="0" smtClean="0">
                <a:latin typeface="Kruti Dev 010" pitchFamily="2" charset="0"/>
              </a:rPr>
              <a:t>[;</a:t>
            </a:r>
            <a:r>
              <a:rPr lang="en-US" sz="2400" dirty="0" err="1" smtClean="0">
                <a:latin typeface="Kruti Dev 010" pitchFamily="2" charset="0"/>
              </a:rPr>
              <a:t>k&amp;’kfDr&amp;lEiUu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gksuk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457200" indent="-457200">
              <a:buAutoNum type="arabicPlain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r>
              <a:rPr lang="en-US" sz="2400" dirty="0" err="1" smtClean="0">
                <a:latin typeface="Kruti Dev 010" pitchFamily="2" charset="0"/>
              </a:rPr>
              <a:t>Hkk"kkf</a:t>
            </a:r>
            <a:r>
              <a:rPr lang="en-US" sz="2400" dirty="0" smtClean="0">
                <a:latin typeface="Kruti Dev 010" pitchFamily="2" charset="0"/>
              </a:rPr>
              <a:t>/</a:t>
            </a:r>
            <a:r>
              <a:rPr lang="en-US" sz="2400" dirty="0" err="1" smtClean="0">
                <a:latin typeface="Kruti Dev 010" pitchFamily="2" charset="0"/>
              </a:rPr>
              <a:t>kdkj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457200" indent="-457200">
              <a:buAutoNum type="arabicPlain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es?kkoh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gksuk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/>
            </a:pPr>
            <a:endParaRPr lang="en-US" sz="2400" dirty="0"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TextBox 3"/>
          <p:cNvSpPr txBox="1"/>
          <p:nvPr/>
        </p:nvSpPr>
        <p:spPr>
          <a:xfrm>
            <a:off x="685800" y="685800"/>
            <a:ext cx="70866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          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iYyou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dh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fof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/k</a:t>
            </a:r>
          </a:p>
          <a:p>
            <a:endParaRPr lang="en-US" sz="2400" dirty="0">
              <a:latin typeface="Kruti Dev 010" pitchFamily="2" charset="0"/>
            </a:endParaRPr>
          </a:p>
          <a:p>
            <a:r>
              <a:rPr lang="en-US" sz="2400" dirty="0" smtClean="0">
                <a:latin typeface="Kruti Dev 010" pitchFamily="2" charset="0"/>
              </a:rPr>
              <a:t>1 </a:t>
            </a:r>
            <a:r>
              <a:rPr lang="en-US" sz="2400" dirty="0" err="1" smtClean="0">
                <a:latin typeface="Kruti Dev 010" pitchFamily="2" charset="0"/>
              </a:rPr>
              <a:t>okpu</a:t>
            </a:r>
            <a:endParaRPr lang="en-US" sz="2400" dirty="0" smtClean="0">
              <a:latin typeface="Kruti Dev 010" pitchFamily="2" charset="0"/>
            </a:endParaRPr>
          </a:p>
          <a:p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r>
              <a:rPr lang="en-US" sz="2400" dirty="0" err="1" smtClean="0">
                <a:latin typeface="Kruti Dev 010" pitchFamily="2" charset="0"/>
              </a:rPr>
              <a:t>ewy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iks"kd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Hkkoksa</a:t>
            </a:r>
            <a:r>
              <a:rPr lang="en-US" sz="2400" dirty="0" smtClean="0">
                <a:latin typeface="Kruti Dev 010" pitchFamily="2" charset="0"/>
              </a:rPr>
              <a:t> dh [</a:t>
            </a:r>
            <a:r>
              <a:rPr lang="en-US" sz="2400" dirty="0" err="1" smtClean="0">
                <a:latin typeface="Kruti Dev 010" pitchFamily="2" charset="0"/>
              </a:rPr>
              <a:t>kkst</a:t>
            </a:r>
            <a:r>
              <a:rPr lang="en-US" sz="2400" dirty="0" smtClean="0">
                <a:latin typeface="Kruti Dev 010" pitchFamily="2" charset="0"/>
              </a:rPr>
              <a:t> </a:t>
            </a:r>
          </a:p>
          <a:p>
            <a:pPr marL="457200" indent="-457200">
              <a:buAutoNum type="arabicPlain" startAt="2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r>
              <a:rPr lang="en-US" sz="2400" dirty="0" err="1" smtClean="0">
                <a:latin typeface="Kruti Dev 010" pitchFamily="2" charset="0"/>
              </a:rPr>
              <a:t>vuqdze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ys</a:t>
            </a:r>
            <a:r>
              <a:rPr lang="en-US" sz="2400" dirty="0" smtClean="0">
                <a:latin typeface="Kruti Dev 010" pitchFamily="2" charset="0"/>
              </a:rPr>
              <a:t>[</a:t>
            </a:r>
            <a:r>
              <a:rPr lang="en-US" sz="2400" dirty="0" err="1" smtClean="0">
                <a:latin typeface="Kruti Dev 010" pitchFamily="2" charset="0"/>
              </a:rPr>
              <a:t>ku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r>
              <a:rPr lang="en-US" sz="2400" dirty="0" err="1" smtClean="0">
                <a:latin typeface="Kruti Dev 010" pitchFamily="2" charset="0"/>
              </a:rPr>
              <a:t>vko’;d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n`"VkUrksa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mnkgj.kksa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fooj.kksa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ys</a:t>
            </a:r>
            <a:r>
              <a:rPr lang="en-US" sz="2400" dirty="0" smtClean="0">
                <a:latin typeface="Kruti Dev 010" pitchFamily="2" charset="0"/>
              </a:rPr>
              <a:t>[</a:t>
            </a:r>
            <a:r>
              <a:rPr lang="en-US" sz="2400" dirty="0" err="1" smtClean="0">
                <a:latin typeface="Kruti Dev 010" pitchFamily="2" charset="0"/>
              </a:rPr>
              <a:t>ku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r>
              <a:rPr lang="en-US" sz="2400" dirty="0" err="1" smtClean="0">
                <a:latin typeface="Kruti Dev 010" pitchFamily="2" charset="0"/>
              </a:rPr>
              <a:t>izFke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izk:i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r>
              <a:rPr lang="en-US" sz="2400" dirty="0" err="1" smtClean="0">
                <a:latin typeface="Kruti Dev 010" pitchFamily="2" charset="0"/>
              </a:rPr>
              <a:t>izk:Ik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fujh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k.k</a:t>
            </a:r>
            <a:endParaRPr lang="en-US" sz="2400" dirty="0" smtClean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endParaRPr lang="en-US" sz="2400" dirty="0">
              <a:latin typeface="Kruti Dev 010" pitchFamily="2" charset="0"/>
            </a:endParaRPr>
          </a:p>
          <a:p>
            <a:pPr marL="457200" indent="-457200">
              <a:buAutoNum type="arabicPlain" startAt="2"/>
            </a:pPr>
            <a:r>
              <a:rPr lang="en-US" sz="2400" dirty="0" err="1" smtClean="0">
                <a:latin typeface="Kruti Dev 010" pitchFamily="2" charset="0"/>
              </a:rPr>
              <a:t>ys</a:t>
            </a:r>
            <a:r>
              <a:rPr lang="en-US" sz="2400" dirty="0" smtClean="0">
                <a:latin typeface="Kruti Dev 010" pitchFamily="2" charset="0"/>
              </a:rPr>
              <a:t>[</a:t>
            </a:r>
            <a:r>
              <a:rPr lang="en-US" sz="2400" dirty="0" err="1" smtClean="0">
                <a:latin typeface="Kruti Dev 010" pitchFamily="2" charset="0"/>
              </a:rPr>
              <a:t>ku</a:t>
            </a:r>
            <a:endParaRPr lang="en-US" sz="2400" dirty="0" smtClean="0">
              <a:latin typeface="Kruti Dev 010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iYyou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fo’knhdj.k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;k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foLrkj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vFkZ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gS</a:t>
            </a:r>
            <a:r>
              <a:rPr lang="en-US" sz="2400" b="1" dirty="0" smtClean="0">
                <a:latin typeface="Kruti Dev 010" pitchFamily="2" charset="0"/>
              </a:rPr>
              <a:t>&amp;                      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dFku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vFkok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lwf</a:t>
            </a:r>
            <a:r>
              <a:rPr lang="en-US" sz="2400" dirty="0" smtClean="0">
                <a:latin typeface="Kruti Dev 010" pitchFamily="2" charset="0"/>
              </a:rPr>
              <a:t>ªªDr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fofHkUu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mnkgj.kksa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izek.kksa</a:t>
            </a:r>
            <a:r>
              <a:rPr lang="en-US" sz="2400" dirty="0" smtClean="0">
                <a:latin typeface="Kruti Dev 010" pitchFamily="2" charset="0"/>
              </a:rPr>
              <a:t> }</a:t>
            </a:r>
            <a:r>
              <a:rPr lang="en-US" sz="2400" dirty="0" err="1" smtClean="0">
                <a:latin typeface="Kruti Dev 010" pitchFamily="2" charset="0"/>
              </a:rPr>
              <a:t>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foLr`r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djds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fy</a:t>
            </a:r>
            <a:r>
              <a:rPr lang="en-US" sz="2400" dirty="0" smtClean="0">
                <a:latin typeface="Kruti Dev 010" pitchFamily="2" charset="0"/>
              </a:rPr>
              <a:t>[</a:t>
            </a:r>
            <a:r>
              <a:rPr lang="en-US" sz="2400" dirty="0" err="1" smtClean="0">
                <a:latin typeface="Kruti Dev 010" pitchFamily="2" charset="0"/>
              </a:rPr>
              <a:t>kuk</a:t>
            </a:r>
            <a:r>
              <a:rPr lang="en-US" sz="2400" dirty="0" smtClean="0">
                <a:latin typeface="Kruti Dev 010" pitchFamily="2" charset="0"/>
              </a:rPr>
              <a:t>  A 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iYyou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dh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ifjHkk"kk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 smtClean="0"/>
              <a:t>“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lqxfBr</a:t>
            </a:r>
            <a:r>
              <a:rPr lang="en-US" sz="2400" dirty="0" smtClean="0">
                <a:latin typeface="Kruti Dev 010" pitchFamily="2" charset="0"/>
              </a:rPr>
              <a:t> ,</a:t>
            </a:r>
            <a:r>
              <a:rPr lang="en-US" sz="2400" dirty="0" err="1" smtClean="0">
                <a:latin typeface="Kruti Dev 010" pitchFamily="2" charset="0"/>
              </a:rPr>
              <a:t>oa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xqfEQr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fopkj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vFkok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foLrkj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iYyou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dgrs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gSaA</a:t>
            </a:r>
            <a:r>
              <a:rPr lang="en-US" sz="2400" dirty="0" smtClean="0"/>
              <a:t>”</a:t>
            </a:r>
            <a:r>
              <a:rPr lang="en-US" sz="2400" dirty="0" smtClean="0">
                <a:latin typeface="Kruti Dev 010" pitchFamily="2" charset="0"/>
              </a:rPr>
              <a:t> 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        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                          </a:t>
            </a:r>
            <a:r>
              <a:rPr lang="en-US" dirty="0" smtClean="0">
                <a:latin typeface="Kruti Dev 010" pitchFamily="2" charset="0"/>
              </a:rPr>
              <a:t>&amp;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MkW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oklqnsouUnu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izlkn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848600" cy="1679575"/>
          </a:xfrm>
        </p:spPr>
        <p:txBody>
          <a:bodyPr>
            <a:normAutofit/>
          </a:bodyPr>
          <a:lstStyle/>
          <a:p>
            <a:r>
              <a:rPr lang="en-US" sz="2400" dirty="0" smtClean="0"/>
              <a:t>“</a:t>
            </a:r>
            <a:r>
              <a:rPr lang="en-US" sz="2200" dirty="0" err="1" smtClean="0">
                <a:latin typeface="Kruti Dev 010" pitchFamily="2" charset="0"/>
              </a:rPr>
              <a:t>iYyou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vFkZ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gksrk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gS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smtClean="0">
                <a:latin typeface="Kruti Dev 010" pitchFamily="2" charset="0"/>
              </a:rPr>
              <a:t>&amp; </a:t>
            </a:r>
            <a:r>
              <a:rPr lang="en-US" sz="2200" dirty="0" err="1" smtClean="0">
                <a:latin typeface="Kruti Dev 010" pitchFamily="2" charset="0"/>
              </a:rPr>
              <a:t>iYyou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mRiUu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vFkkZr</a:t>
            </a:r>
            <a:r>
              <a:rPr lang="en-US" sz="2200" dirty="0" smtClean="0">
                <a:latin typeface="Kruti Dev 010" pitchFamily="2" charset="0"/>
              </a:rPr>
              <a:t>~ </a:t>
            </a:r>
            <a:r>
              <a:rPr lang="en-US" sz="2200" dirty="0" err="1" smtClean="0">
                <a:latin typeface="Kruti Dev 010" pitchFamily="2" charset="0"/>
              </a:rPr>
              <a:t>fo"k</a:t>
            </a:r>
            <a:r>
              <a:rPr lang="en-US" sz="2200" dirty="0" smtClean="0">
                <a:latin typeface="Kruti Dev 010" pitchFamily="2" charset="0"/>
              </a:rPr>
              <a:t>; </a:t>
            </a:r>
            <a:r>
              <a:rPr lang="en-US" sz="2200" dirty="0" err="1" smtClean="0">
                <a:latin typeface="Kruti Dev 010" pitchFamily="2" charset="0"/>
              </a:rPr>
              <a:t>dk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foLrkj</a:t>
            </a:r>
            <a:r>
              <a:rPr lang="en-US" sz="2200" dirty="0" smtClean="0">
                <a:latin typeface="Kruti Dev 010" pitchFamily="2" charset="0"/>
              </a:rPr>
              <a:t> </a:t>
            </a:r>
            <a:r>
              <a:rPr lang="en-US" sz="2200" dirty="0" err="1" smtClean="0">
                <a:latin typeface="Kruti Dev 010" pitchFamily="2" charset="0"/>
              </a:rPr>
              <a:t>djuk</a:t>
            </a:r>
            <a:r>
              <a:rPr lang="en-US" sz="2200" dirty="0" err="1" smtClean="0">
                <a:latin typeface="Kruti Dev 010" pitchFamily="2" charset="0"/>
              </a:rPr>
              <a:t>A</a:t>
            </a:r>
            <a:r>
              <a:rPr lang="en-US" sz="2200" dirty="0" smtClean="0"/>
              <a:t>”</a:t>
            </a:r>
            <a:r>
              <a:rPr lang="en-US" sz="2200" dirty="0" smtClean="0">
                <a:latin typeface="Kruti Dev 010" pitchFamily="2" charset="0"/>
              </a:rPr>
              <a:t>  </a:t>
            </a:r>
            <a:r>
              <a:rPr lang="en-US" sz="2400" dirty="0" smtClean="0">
                <a:latin typeface="Kruti Dev 010" pitchFamily="2" charset="0"/>
              </a:rPr>
              <a:t/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>
                <a:latin typeface="Kruti Dev 010" pitchFamily="2" charset="0"/>
              </a:rPr>
              <a:t/>
            </a:r>
            <a:br>
              <a:rPr lang="en-US" sz="2400" dirty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                      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&amp;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izks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.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jktsUn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izlkn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flag 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sz="2400" dirty="0" smtClean="0"/>
              <a:t>“</a:t>
            </a:r>
            <a:r>
              <a:rPr lang="en-US" sz="2400" dirty="0" err="1" smtClean="0">
                <a:latin typeface="Kruti Dev 010" pitchFamily="2" charset="0"/>
              </a:rPr>
              <a:t>foLrkj.k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foLrkj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ifjo</a:t>
            </a:r>
            <a:r>
              <a:rPr lang="en-US" sz="2400" dirty="0" smtClean="0">
                <a:latin typeface="Kruti Dev 010" pitchFamily="2" charset="0"/>
              </a:rPr>
              <a:t>)</a:t>
            </a:r>
            <a:r>
              <a:rPr lang="en-US" sz="2400" dirty="0" err="1" smtClean="0">
                <a:latin typeface="Kruti Dev 010" pitchFamily="2" charset="0"/>
              </a:rPr>
              <a:t>Zu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fdz;k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fopkj&amp;fu:i.k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dh </a:t>
            </a:r>
            <a:r>
              <a:rPr lang="en-US" sz="2400" dirty="0" err="1" smtClean="0">
                <a:latin typeface="Kruti Dev 010" pitchFamily="2" charset="0"/>
              </a:rPr>
              <a:t>izfd;k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;g ,d </a:t>
            </a:r>
            <a:r>
              <a:rPr lang="en-US" sz="2400" dirty="0" err="1" smtClean="0">
                <a:latin typeface="Kruti Dev 010" pitchFamily="2" charset="0"/>
              </a:rPr>
              <a:t>izlj.k’khy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fopkj</a:t>
            </a:r>
            <a:r>
              <a:rPr lang="en-US" sz="2400" dirty="0" smtClean="0">
                <a:latin typeface="Kruti Dev 010" pitchFamily="2" charset="0"/>
              </a:rPr>
              <a:t> &amp; </a:t>
            </a:r>
            <a:r>
              <a:rPr lang="en-US" sz="2400" dirty="0" err="1" smtClean="0">
                <a:latin typeface="Kruti Dev 010" pitchFamily="2" charset="0"/>
              </a:rPr>
              <a:t>foe’kZ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fo"k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mu </a:t>
            </a:r>
            <a:r>
              <a:rPr lang="en-US" sz="2400" dirty="0" err="1" smtClean="0">
                <a:latin typeface="Kruti Dev 010" pitchFamily="2" charset="0"/>
              </a:rPr>
              <a:t>lc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fooj.kksa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foLrkj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ikrk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O;k</a:t>
            </a:r>
            <a:r>
              <a:rPr lang="en-US" sz="2400" dirty="0" smtClean="0">
                <a:latin typeface="Kruti Dev 010" pitchFamily="2" charset="0"/>
              </a:rPr>
              <a:t>[;</a:t>
            </a:r>
            <a:r>
              <a:rPr lang="en-US" sz="2400" dirty="0" err="1" smtClean="0">
                <a:latin typeface="Kruti Dev 010" pitchFamily="2" charset="0"/>
              </a:rPr>
              <a:t>kvksa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mnkgj.kksa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izek.kksa</a:t>
            </a:r>
            <a:r>
              <a:rPr lang="en-US" sz="2400" dirty="0" smtClean="0">
                <a:latin typeface="Kruti Dev 010" pitchFamily="2" charset="0"/>
              </a:rPr>
              <a:t> }</a:t>
            </a:r>
            <a:r>
              <a:rPr lang="en-US" sz="2400" dirty="0" err="1" smtClean="0">
                <a:latin typeface="Kruti Dev 010" pitchFamily="2" charset="0"/>
              </a:rPr>
              <a:t>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iqf"V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gksrk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</a:t>
            </a:r>
            <a:r>
              <a:rPr lang="en-US" sz="2400" dirty="0" smtClean="0"/>
              <a:t>”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smtClean="0">
                <a:latin typeface="Kruti Dev 010" pitchFamily="2" charset="0"/>
              </a:rPr>
              <a:t>A </a:t>
            </a:r>
            <a:br>
              <a:rPr lang="en-US" sz="2400" dirty="0" smtClean="0">
                <a:latin typeface="Kruti Dev 010" pitchFamily="2" charset="0"/>
              </a:rPr>
            </a:br>
            <a:r>
              <a:rPr lang="en-US" sz="2400" dirty="0">
                <a:latin typeface="Kruti Dev 010" pitchFamily="2" charset="0"/>
              </a:rPr>
              <a:t/>
            </a:r>
            <a:br>
              <a:rPr lang="en-US" sz="2400" dirty="0">
                <a:latin typeface="Kruti Dev 010" pitchFamily="2" charset="0"/>
              </a:rPr>
            </a:br>
            <a:r>
              <a:rPr lang="en-US" sz="2400" dirty="0" smtClean="0">
                <a:latin typeface="Kruti Dev 010" pitchFamily="2" charset="0"/>
              </a:rPr>
              <a:t>                                        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&amp;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Vh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+ ,l +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beke</a:t>
            </a:r>
            <a:endParaRPr 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2400" dirty="0" err="1" smtClean="0">
                <a:latin typeface="Kruti Dev 010" pitchFamily="2" charset="0"/>
              </a:rPr>
              <a:t>fdlh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lwf</a:t>
            </a:r>
            <a:r>
              <a:rPr lang="en-US" sz="2400" dirty="0" smtClean="0">
                <a:latin typeface="Kruti Dev 010" pitchFamily="2" charset="0"/>
              </a:rPr>
              <a:t>ªªDr </a:t>
            </a:r>
            <a:r>
              <a:rPr lang="en-US" sz="2400" dirty="0" err="1" smtClean="0">
                <a:latin typeface="Kruti Dev 010" pitchFamily="2" charset="0"/>
              </a:rPr>
              <a:t>lqHkkf"kr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vFkok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lqxfBr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lqxqfEQr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fopkj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vkn’kZ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okD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ewy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Hkko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rdZlEEr</a:t>
            </a:r>
            <a:r>
              <a:rPr lang="en-US" sz="2400" dirty="0" smtClean="0">
                <a:latin typeface="Kruti Dev 010" pitchFamily="2" charset="0"/>
              </a:rPr>
              <a:t> ’</a:t>
            </a:r>
            <a:r>
              <a:rPr lang="en-US" sz="2400" dirty="0" err="1" smtClean="0">
                <a:latin typeface="Kruti Dev 010" pitchFamily="2" charset="0"/>
              </a:rPr>
              <a:t>kSyh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fofHkUu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mnkgj.kksa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fooj.kksa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n`"VkUrksa</a:t>
            </a:r>
            <a:r>
              <a:rPr lang="en-US" sz="2400" dirty="0" smtClean="0">
                <a:latin typeface="Kruti Dev 010" pitchFamily="2" charset="0"/>
              </a:rPr>
              <a:t> }</a:t>
            </a:r>
            <a:r>
              <a:rPr lang="en-US" sz="2400" dirty="0" err="1" smtClean="0">
                <a:latin typeface="Kruti Dev 010" pitchFamily="2" charset="0"/>
              </a:rPr>
              <a:t>kjk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x;k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ifjo</a:t>
            </a:r>
            <a:r>
              <a:rPr lang="en-US" sz="2400" dirty="0" smtClean="0">
                <a:latin typeface="Kruti Dev 010" pitchFamily="2" charset="0"/>
              </a:rPr>
              <a:t>)</a:t>
            </a:r>
            <a:r>
              <a:rPr lang="en-US" sz="2400" dirty="0" err="1" smtClean="0">
                <a:latin typeface="Kruti Dev 010" pitchFamily="2" charset="0"/>
              </a:rPr>
              <a:t>Zu</a:t>
            </a:r>
            <a:r>
              <a:rPr lang="en-US" sz="2400" dirty="0" smtClean="0">
                <a:latin typeface="Kruti Dev 010" pitchFamily="2" charset="0"/>
              </a:rPr>
              <a:t> ;k </a:t>
            </a:r>
            <a:r>
              <a:rPr lang="en-US" sz="2400" dirty="0" err="1" smtClean="0">
                <a:latin typeface="Kruti Dev 010" pitchFamily="2" charset="0"/>
              </a:rPr>
              <a:t>iYyou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foLrkj.k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iYyou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dk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egRo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vkSj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mi;ksfxrk</a:t>
            </a:r>
            <a: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br>
              <a:rPr lang="en-US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</a:br>
            <a:r>
              <a:rPr lang="en-US" sz="2400" dirty="0">
                <a:latin typeface="Kruti Dev 010" pitchFamily="2" charset="0"/>
              </a:rPr>
              <a:t/>
            </a:r>
            <a:br>
              <a:rPr lang="en-US" sz="2400" dirty="0">
                <a:latin typeface="Kruti Dev 010" pitchFamily="2" charset="0"/>
              </a:rPr>
            </a:br>
            <a:r>
              <a:rPr lang="en-US" sz="2400" dirty="0" err="1" smtClean="0">
                <a:latin typeface="Kruti Dev 010" pitchFamily="2" charset="0"/>
              </a:rPr>
              <a:t>vkpk;Z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jkepUn</a:t>
            </a:r>
            <a:r>
              <a:rPr lang="en-US" sz="2400" dirty="0" smtClean="0">
                <a:latin typeface="Kruti Dev 010" pitchFamily="2" charset="0"/>
              </a:rPr>
              <a:t> ’</a:t>
            </a:r>
            <a:r>
              <a:rPr lang="en-US" sz="2400" dirty="0" err="1" smtClean="0">
                <a:latin typeface="Kruti Dev 010" pitchFamily="2" charset="0"/>
              </a:rPr>
              <a:t>kqDy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vkSj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ljnkj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iw.kZflag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rFkk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vaxzsth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Qzkafll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csdu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tSls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ys</a:t>
            </a:r>
            <a:r>
              <a:rPr lang="en-US" sz="2400" dirty="0" smtClean="0">
                <a:latin typeface="Kruti Dev 010" pitchFamily="2" charset="0"/>
              </a:rPr>
              <a:t>[</a:t>
            </a:r>
            <a:r>
              <a:rPr lang="en-US" sz="2400" dirty="0" err="1" smtClean="0">
                <a:latin typeface="Kruti Dev 010" pitchFamily="2" charset="0"/>
              </a:rPr>
              <a:t>kd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ftuds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lqxqfEQr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fopkj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okys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okD</a:t>
            </a:r>
            <a:r>
              <a:rPr lang="en-US" sz="2400" dirty="0" smtClean="0">
                <a:latin typeface="Kruti Dev 010" pitchFamily="2" charset="0"/>
              </a:rPr>
              <a:t>; </a:t>
            </a:r>
            <a:r>
              <a:rPr lang="en-US" sz="2400" dirty="0" err="1" smtClean="0">
                <a:latin typeface="Kruti Dev 010" pitchFamily="2" charset="0"/>
              </a:rPr>
              <a:t>O;k</a:t>
            </a:r>
            <a:r>
              <a:rPr lang="en-US" sz="2400" dirty="0" smtClean="0">
                <a:latin typeface="Kruti Dev 010" pitchFamily="2" charset="0"/>
              </a:rPr>
              <a:t>[;k dh </a:t>
            </a:r>
            <a:r>
              <a:rPr lang="en-US" sz="2400" dirty="0" err="1" smtClean="0">
                <a:latin typeface="Kruti Dev 010" pitchFamily="2" charset="0"/>
              </a:rPr>
              <a:t>vis</a:t>
            </a:r>
            <a:r>
              <a:rPr lang="en-US" sz="2400" dirty="0" smtClean="0">
                <a:latin typeface="Kruti Dev 010" pitchFamily="2" charset="0"/>
              </a:rPr>
              <a:t>{</a:t>
            </a:r>
            <a:r>
              <a:rPr lang="en-US" sz="2400" dirty="0" err="1" smtClean="0">
                <a:latin typeface="Kruti Dev 010" pitchFamily="2" charset="0"/>
              </a:rPr>
              <a:t>kk</a:t>
            </a:r>
            <a:r>
              <a:rPr lang="en-US" sz="2400" dirty="0" smtClean="0">
                <a:latin typeface="Kruti Dev 010" pitchFamily="2" charset="0"/>
              </a:rPr>
              <a:t> j[</a:t>
            </a:r>
            <a:r>
              <a:rPr lang="en-US" sz="2400" dirty="0" err="1" smtClean="0">
                <a:latin typeface="Kruti Dev 010" pitchFamily="2" charset="0"/>
              </a:rPr>
              <a:t>krs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gSaA</a:t>
            </a:r>
            <a:r>
              <a:rPr lang="en-US" sz="2400" dirty="0" smtClean="0">
                <a:latin typeface="Kruti Dev 010" pitchFamily="2" charset="0"/>
              </a:rPr>
              <a:t> ,</a:t>
            </a:r>
            <a:r>
              <a:rPr lang="en-US" sz="2400" dirty="0" err="1" smtClean="0">
                <a:latin typeface="Kruti Dev 010" pitchFamily="2" charset="0"/>
              </a:rPr>
              <a:t>sls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fopkjdksa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Hkkoksa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dks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iYyou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smtClean="0"/>
              <a:t>(</a:t>
            </a:r>
            <a:r>
              <a:rPr lang="en-US" sz="2400" dirty="0" err="1" smtClean="0">
                <a:latin typeface="Kruti Dev 010" pitchFamily="2" charset="0"/>
              </a:rPr>
              <a:t>foLrkj.k</a:t>
            </a:r>
            <a:r>
              <a:rPr lang="en-US" sz="2400" dirty="0" smtClean="0"/>
              <a:t>)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</a:t>
            </a:r>
            <a:r>
              <a:rPr lang="en-US" sz="2400" dirty="0" smtClean="0">
                <a:latin typeface="Kruti Dev 010" pitchFamily="2" charset="0"/>
              </a:rPr>
              <a:t>/;e </a:t>
            </a:r>
            <a:r>
              <a:rPr lang="en-US" sz="2400" dirty="0" err="1" smtClean="0">
                <a:latin typeface="Kruti Dev 010" pitchFamily="2" charset="0"/>
              </a:rPr>
              <a:t>ds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ek</a:t>
            </a:r>
            <a:r>
              <a:rPr lang="en-US" sz="2400" dirty="0" smtClean="0">
                <a:latin typeface="Kruti Dev 010" pitchFamily="2" charset="0"/>
              </a:rPr>
              <a:t>/;e </a:t>
            </a:r>
            <a:r>
              <a:rPr lang="en-US" sz="2400" dirty="0" err="1" smtClean="0">
                <a:latin typeface="Kruti Dev 010" pitchFamily="2" charset="0"/>
              </a:rPr>
              <a:t>ls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Li"V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fd;k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tk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ldrk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;</a:t>
            </a:r>
            <a:r>
              <a:rPr lang="en-US" sz="2400" dirty="0" err="1" smtClean="0">
                <a:latin typeface="Kruti Dev 010" pitchFamily="2" charset="0"/>
              </a:rPr>
              <a:t>gh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iYyou</a:t>
            </a:r>
            <a:r>
              <a:rPr lang="en-US" sz="2400" dirty="0" smtClean="0">
                <a:latin typeface="Kruti Dev 010" pitchFamily="2" charset="0"/>
              </a:rPr>
              <a:t> dh </a:t>
            </a:r>
            <a:r>
              <a:rPr lang="en-US" sz="2400" dirty="0" err="1" smtClean="0">
                <a:latin typeface="Kruti Dev 010" pitchFamily="2" charset="0"/>
              </a:rPr>
              <a:t>mi;ksfxrk</a:t>
            </a:r>
            <a:r>
              <a:rPr lang="en-US" sz="2400" dirty="0" smtClean="0">
                <a:latin typeface="Kruti Dev 010" pitchFamily="2" charset="0"/>
              </a:rPr>
              <a:t> </a:t>
            </a:r>
            <a:r>
              <a:rPr lang="en-US" sz="2400" dirty="0" err="1" smtClean="0">
                <a:latin typeface="Kruti Dev 010" pitchFamily="2" charset="0"/>
              </a:rPr>
              <a:t>gSA</a:t>
            </a:r>
            <a:r>
              <a:rPr lang="en-US" sz="2400" dirty="0" smtClean="0">
                <a:latin typeface="Kruti Dev 010" pitchFamily="2" charset="0"/>
              </a:rPr>
              <a:t> </a:t>
            </a:r>
            <a:endParaRPr lang="en-US" sz="2400" dirty="0">
              <a:latin typeface="Kruti Dev 010" pitchFamily="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iYyou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rFkk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vU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; 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jpuk</a:t>
            </a:r>
            <a:r>
              <a:rPr lang="en-US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&amp;:</a:t>
            </a:r>
            <a:r>
              <a:rPr lang="en-US" sz="4000" b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Kruti Dev 010" pitchFamily="2" charset="0"/>
              </a:rPr>
              <a:t>Ik</a:t>
            </a:r>
            <a:endParaRPr lang="en-US" sz="4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Kruti Dev 010" pitchFamily="2" charset="0"/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119</TotalTime>
  <Words>246</Words>
  <Application>Microsoft Office PowerPoint</Application>
  <PresentationFormat>On-screen Show (4:3)</PresentationFormat>
  <Paragraphs>44</Paragraphs>
  <Slides>15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d. iYyou (fo’knhdj.k ;k foLrkj.k) </vt:lpstr>
      <vt:lpstr>iYyou fo’knhdj.k ;k foLrkj dk vFkZ gS&amp;                       fdlh dFku vFkok lwfªªDr dks fofHkUu mnkgj.kksa vkSj izek.kksa }kjk foLr`r djds fy[kuk  A </vt:lpstr>
      <vt:lpstr>iYyou dh ifjHkk"kk</vt:lpstr>
      <vt:lpstr>“ fdlh lqxfBr ,oa xqfEQr fopkj vFkok Hkko ds foLrkj dks iYyou dgrs gSaA”                                         &amp; MkW. oklqnsouUnu izlkn</vt:lpstr>
      <vt:lpstr>“iYyou dk vFkZ gksrk gS &amp; iYyou mRiUu djuk vFkkZr~ fo"k; dk foLrkj djukA”                           &amp; izks.jktsUn izlkn flag </vt:lpstr>
      <vt:lpstr>“foLrkj.k fdlh Hkko ds foLrkj ;k ifjo)Zu dh fdz;k gS ;k fopkj&amp;fu:i.k dh izfd;k gSA ;g ,d izlj.k’khy fopkj &amp; foe’kZ gS tks fdlh fo"k; ds mu lc fooj.kksa ij foLrkj ikrk gS tks O;k[;kvksa mnkgj.kksa vkSj izek.kksa }kjk iqf"V gksrk gS” A                                           &amp; Vh + ,l + beke</vt:lpstr>
      <vt:lpstr>fdlh lwfªªDr lqHkkf"kr vFkok lqxfBr rFkk lqxqfEQr fopkj okys vkn’kZ okD; ds ewy Hkko dk rdZlEEr ’kSyh esa fofHkUu mnkgj.kksa fooj.kksa vkSj n`"VkUrksa }kjk fd;k x;k ifjo)Zu ;k iYyou gh foLrkj.k gSA </vt:lpstr>
      <vt:lpstr>iYyou dk egRo vkSj mi;ksfxrk   vkpk;Z jkepUn ’kqDy vkSj ljnkj iw.kZflag rFkk vaxzsth esa Qzkafll csdu tSls ys[kd gSa ftuds lqxqfEQr fopkj okys okD; O;k[;k dh vis{kk j[krs gSaA ,sls fopkjdksa ds Hkkoksa dks iYyou (foLrkj.k) ds ek/;e ds ek/;e ls Li"V fd;k tk ldrk gSA ;gh iYyou dh mi;ksfxrk gSA </vt:lpstr>
      <vt:lpstr>iYyou rFkk vU; jpuk&amp;:Ik</vt:lpstr>
      <vt:lpstr>iYyou vkSj Li"Vhdj.k </vt:lpstr>
      <vt:lpstr>iYyou vkSj O;k[;k</vt:lpstr>
      <vt:lpstr>iYyou vkSj HkkokFkZ</vt:lpstr>
      <vt:lpstr>iYyou vkSj vk’k; </vt:lpstr>
      <vt:lpstr>Slide 14</vt:lpstr>
      <vt:lpstr>Slide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 + iYyou fo’knhdj.k ;k foLrkj.k</dc:title>
  <dc:creator>Asus</dc:creator>
  <cp:lastModifiedBy>Asus</cp:lastModifiedBy>
  <cp:revision>33</cp:revision>
  <dcterms:created xsi:type="dcterms:W3CDTF">2019-09-11T15:12:31Z</dcterms:created>
  <dcterms:modified xsi:type="dcterms:W3CDTF">2019-09-11T19:33:01Z</dcterms:modified>
</cp:coreProperties>
</file>